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667B4D4-5B85-455E-83F0-EEE4A5CAB772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744CE1A-5155-4A55-8F06-2CA0F8D871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search?hl=en&amp;q=books&amp;bav=on.2,or.r_gc.r_pw.r_qf.&amp;bvm=bv.1355534169,d.eWU&amp;bpcl=40096503&amp;biw=1280&amp;bih=841&amp;wrapid=tlif135591983269510&amp;safe=active&amp;um=1&amp;ie=UTF-8&amp;tbm=isch&amp;source=og&amp;sa=N&amp;tab=wi&amp;ei=ILLRUOKaHYGm8QSty4HAA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 Home&amp;Leisure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ITGS Strand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20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and Home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IT management of home systems: for example, lighting, security, entertainment centres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Home networks keep a home safe and enjoyable to live in.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82" y="2244208"/>
            <a:ext cx="2057400" cy="1618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988" y="2587616"/>
            <a:ext cx="1997625" cy="1275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134135"/>
            <a:ext cx="2590800" cy="183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3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Films, photographs, music, arts, online and digital games, gambling, virtual </a:t>
            </a:r>
            <a:r>
              <a:rPr lang="en-US" dirty="0" smtClean="0"/>
              <a:t>worlds.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Visual technology provides fun entertainment.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62200"/>
            <a:ext cx="3050432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362200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Chat rooms, messaging, blogging, file sharing, wikis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Social networking allows communication across the internet and around the world.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133600"/>
            <a:ext cx="2384697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061363"/>
            <a:ext cx="3733800" cy="24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Published and Broadcast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Books, newspapers, digital radio and TV, e-books, </a:t>
            </a:r>
            <a:r>
              <a:rPr lang="en-US" dirty="0" smtClean="0"/>
              <a:t>podcasts.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Aside from technological entertainment, printing on paper provides information for worldwide use.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8996"/>
            <a:ext cx="2133600" cy="1884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274809"/>
            <a:ext cx="2209800" cy="1657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33600"/>
            <a:ext cx="2838450" cy="196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policing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Monitoring organizations such as the Recording Industry Association of America (RIAA and the Motion Picture Association of America (</a:t>
            </a:r>
            <a:r>
              <a:rPr lang="en-US" dirty="0" smtClean="0"/>
              <a:t>MPAA))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Information provided for the rating of movies and films.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286000"/>
            <a:ext cx="60864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02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Hardware, software, and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Portable digital devices and their ability to remotely control other devices, IT-enabled appliances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Entertainment can be accessed  via remote controls and technology as reached the depths to access home security from cellular devices.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438400"/>
            <a:ext cx="295275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634433"/>
            <a:ext cx="2621280" cy="197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6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http://www.google.com/search?hl=en&amp;q=books&amp;bav=on.2,or.r_gc.r_pw.r_qf.&amp;</a:t>
            </a:r>
            <a:r>
              <a:rPr lang="en-US" dirty="0" smtClean="0">
                <a:hlinkClick r:id="rId2"/>
              </a:rPr>
              <a:t>bvm=bv.1355534169,d.eWU&amp;bpcl=40096503&amp;biw=1280&amp;bih=841&amp;wrapid=tlif135591983269510&amp;safe=active&amp;um=1&amp;ie=UTF-8&amp;tbm=isch&amp;source=og&amp;sa=N&amp;tab=wi&amp;ei=ILLRUOKaHYGm8QSty4HAAQ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http://www.google.com/</a:t>
            </a:r>
            <a:r>
              <a:rPr lang="en-US" dirty="0" err="1"/>
              <a:t>search?hl</a:t>
            </a:r>
            <a:r>
              <a:rPr lang="en-US" dirty="0"/>
              <a:t>=</a:t>
            </a:r>
            <a:r>
              <a:rPr lang="en-US" dirty="0" err="1"/>
              <a:t>en&amp;q</a:t>
            </a:r>
            <a:r>
              <a:rPr lang="en-US" dirty="0"/>
              <a:t>=</a:t>
            </a:r>
            <a:r>
              <a:rPr lang="en-US" dirty="0" err="1"/>
              <a:t>books&amp;bav</a:t>
            </a:r>
            <a:r>
              <a:rPr lang="en-US" dirty="0"/>
              <a:t>=on.2,or.r_gc.r_pw.r_qf.&amp;bvm=bv.1355534169,d.eWU&amp;bpcl=40096503&amp;biw=1280&amp;bih=841&amp;wrapid=tlif135591983269510&amp;safe=</a:t>
            </a:r>
            <a:r>
              <a:rPr lang="en-US" dirty="0" err="1"/>
              <a:t>active&amp;um</a:t>
            </a:r>
            <a:r>
              <a:rPr lang="en-US" dirty="0"/>
              <a:t>=1&amp;ie=UTF-8&amp;tbm=</a:t>
            </a:r>
            <a:r>
              <a:rPr lang="en-US" dirty="0" err="1"/>
              <a:t>isch&amp;source</a:t>
            </a:r>
            <a:r>
              <a:rPr lang="en-US" dirty="0"/>
              <a:t>=</a:t>
            </a:r>
            <a:r>
              <a:rPr lang="en-US" dirty="0" err="1"/>
              <a:t>og&amp;sa</a:t>
            </a:r>
            <a:r>
              <a:rPr lang="en-US" dirty="0"/>
              <a:t>=</a:t>
            </a:r>
            <a:r>
              <a:rPr lang="en-US" dirty="0" err="1"/>
              <a:t>N&amp;tab</a:t>
            </a:r>
            <a:r>
              <a:rPr lang="en-US" dirty="0"/>
              <a:t>=</a:t>
            </a:r>
            <a:r>
              <a:rPr lang="en-US" dirty="0" err="1"/>
              <a:t>wi&amp;ei</a:t>
            </a:r>
            <a:r>
              <a:rPr lang="en-US" dirty="0"/>
              <a:t>=ILLRUOKaHYGm8QSty4HAAQ#um=1&amp;hl=</a:t>
            </a:r>
            <a:r>
              <a:rPr lang="en-US" dirty="0" err="1"/>
              <a:t>en&amp;safe</a:t>
            </a:r>
            <a:r>
              <a:rPr lang="en-US" dirty="0"/>
              <a:t>=</a:t>
            </a:r>
            <a:r>
              <a:rPr lang="en-US" dirty="0" err="1"/>
              <a:t>active&amp;tbo</a:t>
            </a:r>
            <a:r>
              <a:rPr lang="en-US" dirty="0"/>
              <a:t>=</a:t>
            </a:r>
            <a:r>
              <a:rPr lang="en-US" dirty="0" err="1"/>
              <a:t>d&amp;tbm</a:t>
            </a:r>
            <a:r>
              <a:rPr lang="en-US" dirty="0"/>
              <a:t>=</a:t>
            </a:r>
            <a:r>
              <a:rPr lang="en-US" dirty="0" err="1"/>
              <a:t>isch&amp;sa</a:t>
            </a:r>
            <a:r>
              <a:rPr lang="en-US" dirty="0"/>
              <a:t>=1&amp;q=</a:t>
            </a:r>
            <a:r>
              <a:rPr lang="en-US" dirty="0" err="1"/>
              <a:t>tv&amp;oq</a:t>
            </a:r>
            <a:r>
              <a:rPr lang="en-US" dirty="0"/>
              <a:t>=</a:t>
            </a:r>
            <a:r>
              <a:rPr lang="en-US" dirty="0" err="1"/>
              <a:t>tv&amp;gs_l</a:t>
            </a:r>
            <a:r>
              <a:rPr lang="en-US" dirty="0"/>
              <a:t>=img.3..0l10.12005.14111.0.14428.2.2.0.0.0.0.216.346.0j1j1.2.0...0.0...1c.1.bbNEY4ljWm0&amp;bav=on.2,or.r_gc.r_pw.r_qf.&amp;bvm=bv.1355534169,d.eWU&amp;fp=ba44e80764dd893a&amp;bpcl=40096503&amp;biw=1280&amp;bih=841</a:t>
            </a:r>
          </a:p>
        </p:txBody>
      </p:sp>
    </p:spTree>
    <p:extLst>
      <p:ext uri="{BB962C8B-B14F-4D97-AF65-F5344CB8AC3E}">
        <p14:creationId xmlns:p14="http://schemas.microsoft.com/office/powerpoint/2010/main" val="2317146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121</TotalTime>
  <Words>216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2.5 Home&amp;Leisure</vt:lpstr>
      <vt:lpstr>Home and Home networks</vt:lpstr>
      <vt:lpstr>Digital entertainment</vt:lpstr>
      <vt:lpstr>Social Networking</vt:lpstr>
      <vt:lpstr>Published and Broadcast information</vt:lpstr>
      <vt:lpstr>Digital policing</vt:lpstr>
      <vt:lpstr>Hardware, software, and networks</vt:lpstr>
      <vt:lpstr>Picture citation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2.5 Home&amp;Leisure</dc:title>
  <dc:creator>Sara Ingraham 11935583</dc:creator>
  <cp:lastModifiedBy>Sara Ingraham 11935583</cp:lastModifiedBy>
  <cp:revision>14</cp:revision>
  <dcterms:created xsi:type="dcterms:W3CDTF">2012-12-12T12:18:03Z</dcterms:created>
  <dcterms:modified xsi:type="dcterms:W3CDTF">2012-12-19T12:24:49Z</dcterms:modified>
</cp:coreProperties>
</file>